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3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774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24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235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6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898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17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23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08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110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348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1A97F-CA79-48FC-A851-941728579AD4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87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E5CD8-FE58-4C6F-81BA-4AC8B11BE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1900" y="165101"/>
            <a:ext cx="7772400" cy="1223963"/>
          </a:xfrm>
        </p:spPr>
        <p:txBody>
          <a:bodyPr>
            <a:normAutofit/>
          </a:bodyPr>
          <a:lstStyle/>
          <a:p>
            <a:pPr algn="r"/>
            <a:r>
              <a:rPr lang="en-US" altLang="ko-KR" sz="4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Flask </a:t>
            </a:r>
            <a:r>
              <a:rPr lang="ko-KR" altLang="en-US" sz="4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 설계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395937-9627-47E7-B28C-E5DE64E7F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7800" y="1722438"/>
            <a:ext cx="1206500" cy="449262"/>
          </a:xfrm>
        </p:spPr>
        <p:txBody>
          <a:bodyPr/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지우연</a:t>
            </a:r>
          </a:p>
        </p:txBody>
      </p:sp>
    </p:spTree>
    <p:extLst>
      <p:ext uri="{BB962C8B-B14F-4D97-AF65-F5344CB8AC3E}">
        <p14:creationId xmlns:p14="http://schemas.microsoft.com/office/powerpoint/2010/main" val="242504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CE3C72-16FF-4102-9362-0A8CE7787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A55345-1314-4959-90EE-E71C21A38AFC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main</a:t>
            </a:r>
            <a:r>
              <a:rPr lang="ko-KR" altLang="en-US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3167124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074ADF-DD67-441A-89A6-6A36A58BA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0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62DD3A-A3F4-41F3-8432-DA32A5CB9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1EA06-5E01-4975-B0B5-F7889389C3A7}"/>
              </a:ext>
            </a:extLst>
          </p:cNvPr>
          <p:cNvSpPr txBox="1"/>
          <p:nvPr/>
        </p:nvSpPr>
        <p:spPr>
          <a:xfrm>
            <a:off x="553673" y="1543466"/>
            <a:ext cx="144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공원 정보 입력 후</a:t>
            </a:r>
          </a:p>
        </p:txBody>
      </p:sp>
    </p:spTree>
    <p:extLst>
      <p:ext uri="{BB962C8B-B14F-4D97-AF65-F5344CB8AC3E}">
        <p14:creationId xmlns:p14="http://schemas.microsoft.com/office/powerpoint/2010/main" val="941277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81DB4B-84A2-4E02-87F9-8DAB6FDFA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08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B1F387BD-D644-4390-AA26-85E4B8A2E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52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02098A-C455-480A-868E-8B7A3057F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65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FCBC31-09E8-49FB-B461-1839C4029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87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6097522C-F2A3-4B65-B13E-CA0A60D73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16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EB3D2A7D-4216-4C50-B3B8-A0E831E0C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05A478-4324-4711-8C25-DA71454D55F1}"/>
              </a:ext>
            </a:extLst>
          </p:cNvPr>
          <p:cNvSpPr txBox="1"/>
          <p:nvPr/>
        </p:nvSpPr>
        <p:spPr>
          <a:xfrm>
            <a:off x="553673" y="1543466"/>
            <a:ext cx="144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상세 보기 클릭 후</a:t>
            </a:r>
          </a:p>
        </p:txBody>
      </p:sp>
    </p:spTree>
    <p:extLst>
      <p:ext uri="{BB962C8B-B14F-4D97-AF65-F5344CB8AC3E}">
        <p14:creationId xmlns:p14="http://schemas.microsoft.com/office/powerpoint/2010/main" val="4254766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96B09D19-B6E8-4713-8805-D8ADFF156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95AFB2-DF40-4F34-9B2A-C3EC14788ADD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검거율</a:t>
            </a:r>
            <a:r>
              <a:rPr lang="ko-KR" altLang="en-US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2798085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216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DataBase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테이블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97ED96-E094-4EB4-B2B6-13D44C9E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27" y="2512219"/>
            <a:ext cx="3506020" cy="1852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D0C557-A122-46B3-8786-48EC834C9282}"/>
              </a:ext>
            </a:extLst>
          </p:cNvPr>
          <p:cNvSpPr txBox="1"/>
          <p:nvPr/>
        </p:nvSpPr>
        <p:spPr>
          <a:xfrm>
            <a:off x="5984603" y="2529432"/>
            <a:ext cx="4591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age_gender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연령별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성별 코로나 현황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covid_status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광역시도별 코로나 현황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foreign_covid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코로나 해외 현황</a:t>
            </a:r>
          </a:p>
        </p:txBody>
      </p:sp>
    </p:spTree>
    <p:extLst>
      <p:ext uri="{BB962C8B-B14F-4D97-AF65-F5344CB8AC3E}">
        <p14:creationId xmlns:p14="http://schemas.microsoft.com/office/powerpoint/2010/main" val="2282726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672C8D-B5E9-4D2E-AD63-9CFAB2068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48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62987E-B03A-4AAC-9813-BC1120B0E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203F41-3A11-422B-B8A2-9474D04FE124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날짜 선택</a:t>
            </a:r>
          </a:p>
        </p:txBody>
      </p:sp>
    </p:spTree>
    <p:extLst>
      <p:ext uri="{BB962C8B-B14F-4D97-AF65-F5344CB8AC3E}">
        <p14:creationId xmlns:p14="http://schemas.microsoft.com/office/powerpoint/2010/main" val="2067706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088480-CCD1-46E9-A71F-B4FD653F3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42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185F41-3495-4715-A59D-D383D1C15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59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62A71E-60BE-4378-96B1-CC26E3A6A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B86E99-DBB3-4EFC-A250-724DB625D18A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날짜 선택</a:t>
            </a:r>
          </a:p>
        </p:txBody>
      </p:sp>
    </p:spTree>
    <p:extLst>
      <p:ext uri="{BB962C8B-B14F-4D97-AF65-F5344CB8AC3E}">
        <p14:creationId xmlns:p14="http://schemas.microsoft.com/office/powerpoint/2010/main" val="2140953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F0625F-0DF7-4BDB-BD45-3B812908E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11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BA721E-6F13-4FD1-9D5A-00D84D6A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9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EB578B-6B86-45F1-BFF3-A3CBB072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32ECAD-D1BD-40D1-BE19-F25B272F7DFE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날짜 선택</a:t>
            </a:r>
          </a:p>
        </p:txBody>
      </p:sp>
    </p:spTree>
    <p:extLst>
      <p:ext uri="{BB962C8B-B14F-4D97-AF65-F5344CB8AC3E}">
        <p14:creationId xmlns:p14="http://schemas.microsoft.com/office/powerpoint/2010/main" val="3145544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7EDDD0-C7C0-4771-9357-9BC3B7D33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84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0D7D1C-4D17-4F4C-8E6B-ECD75304D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6804A8-6CBA-4678-A646-1EEE270C073A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미완성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028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216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ko-KR" altLang="en-US" sz="3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파일 구조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ADD2A1-D7D9-4610-B08D-1FFA4364E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196430"/>
            <a:ext cx="6019800" cy="3162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19C66A-0816-4F1A-BA90-CFD39F1B9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4358730"/>
            <a:ext cx="6019800" cy="2314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DBA348-886A-4370-862C-A2B9D570E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819" y="1798999"/>
            <a:ext cx="41529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91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B51AE3-B121-46D1-90D6-70186331E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84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830834-C115-4DB6-8034-20C33090F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76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960573-E2D8-446E-9A4F-A48AC1669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8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402F28-08ED-4DCD-80F7-7756EF40B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21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A126B7-FD7E-4FC8-89D0-58CD6976A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42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905384-172B-4D0C-B6EB-A920BB3DB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0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A80DE1-36B2-4820-8E19-F5BDB28AE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38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E40179-1D7D-497F-87F5-7DF0CD9C0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0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DDDB09-E7BE-4D3C-8F5C-0313B4D87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02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4FD602-460D-4B30-9926-839DA7E28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9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513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946856"/>
              </p:ext>
            </p:extLst>
          </p:nvPr>
        </p:nvGraphicFramePr>
        <p:xfrm>
          <a:off x="1194616" y="2057400"/>
          <a:ext cx="9802767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3745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537391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1141627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972295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315590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826603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1065516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564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path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detail path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method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client -&gt; server parameter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html</a:t>
                      </a:r>
                      <a:r>
                        <a:rPr lang="ko-KR" altLang="en-US" dirty="0"/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dirty="0"/>
                        <a:t>params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다음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/main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16869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/main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menu, weather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seoul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covid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/>
                        <a:t>/crawl,</a:t>
                      </a:r>
                    </a:p>
                    <a:p>
                      <a:pPr latinLnBrk="1"/>
                      <a:r>
                        <a:rPr lang="en-US" altLang="ko-KR" dirty="0"/>
                        <a:t>/stock,</a:t>
                      </a:r>
                    </a:p>
                    <a:p>
                      <a:pPr latinLnBrk="1"/>
                      <a:r>
                        <a:rPr lang="en-US" altLang="ko-KR" dirty="0"/>
                        <a:t>/carto,</a:t>
                      </a:r>
                    </a:p>
                    <a:p>
                      <a:pPr latinLnBrk="1"/>
                      <a:r>
                        <a:rPr lang="en-US" altLang="ko-KR" dirty="0"/>
                        <a:t>/cloud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472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96683C-44D1-4520-A6E4-32DD273E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15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20076E-5810-40D4-8B37-B72CAFB2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E4AC77-9B6E-4CD6-BC5A-06B999AF9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28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68799B-99DD-48C5-87F8-8E184E04C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09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CD40BC-A1E9-4B15-AA76-BCB0B30B4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87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03E754-94A7-4F3E-BE32-242307514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38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C41B4E-7655-4466-93CF-62D23D495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487F67-C82B-4072-82AC-6E19E241EFB2}"/>
              </a:ext>
            </a:extLst>
          </p:cNvPr>
          <p:cNvSpPr txBox="1"/>
          <p:nvPr/>
        </p:nvSpPr>
        <p:spPr>
          <a:xfrm>
            <a:off x="553673" y="1543466"/>
            <a:ext cx="1778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스포츠 뉴스 </a:t>
            </a:r>
            <a:r>
              <a:rPr lang="ko-KR" altLang="en-US" dirty="0" err="1"/>
              <a:t>크롤링</a:t>
            </a:r>
            <a:r>
              <a:rPr lang="ko-KR" altLang="en-US" dirty="0"/>
              <a:t> 후 </a:t>
            </a:r>
            <a:r>
              <a:rPr lang="ko-KR" altLang="en-US" dirty="0" err="1"/>
              <a:t>워드클라우드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87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seoul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222698"/>
              </p:ext>
            </p:extLst>
          </p:nvPr>
        </p:nvGraphicFramePr>
        <p:xfrm>
          <a:off x="779417" y="1144178"/>
          <a:ext cx="10633165" cy="51017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34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331014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97313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480568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824539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479397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06499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88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989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/park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/area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/crime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11099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/park</a:t>
                      </a:r>
                    </a:p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park_list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dist_list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park_res.html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park_res_dist.html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107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distinct, name/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park_res.html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park_res_dist.html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park_result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dist_result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3499"/>
                  </a:ext>
                </a:extLst>
              </a:tr>
              <a:tr h="319311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park_de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/area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park_de.html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option_dict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041878"/>
                  </a:ext>
                </a:extLst>
              </a:tr>
              <a:tr h="319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/count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07396"/>
                  </a:ext>
                </a:extLst>
              </a:tr>
              <a:tr h="319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area_ratio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95713"/>
                  </a:ext>
                </a:extLst>
              </a:tr>
              <a:tr h="319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per_person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16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21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7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seoul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524477"/>
              </p:ext>
            </p:extLst>
          </p:nvPr>
        </p:nvGraphicFramePr>
        <p:xfrm>
          <a:off x="779417" y="1144181"/>
          <a:ext cx="10633165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34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331014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97313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480568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824539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479397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06499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2120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/</a:t>
                      </a:r>
                      <a:r>
                        <a:rPr lang="en-US" altLang="ko-KR" sz="1400" dirty="0" err="1"/>
                        <a:t>crime_de</a:t>
                      </a:r>
                      <a:r>
                        <a:rPr lang="en-US" altLang="ko-KR" sz="1400" dirty="0"/>
                        <a:t>/violence,</a:t>
                      </a:r>
                    </a:p>
                    <a:p>
                      <a:pPr latinLnBrk="1"/>
                      <a:r>
                        <a:rPr lang="en-US" altLang="ko-KR" sz="1400" dirty="0"/>
                        <a:t>/</a:t>
                      </a:r>
                      <a:r>
                        <a:rPr lang="en-US" altLang="ko-KR" sz="1400" dirty="0" err="1"/>
                        <a:t>crime_de</a:t>
                      </a:r>
                      <a:r>
                        <a:rPr lang="en-US" altLang="ko-KR" sz="1400" dirty="0"/>
                        <a:t>/rape,</a:t>
                      </a:r>
                    </a:p>
                    <a:p>
                      <a:pPr latinLnBrk="1"/>
                      <a:r>
                        <a:rPr lang="en-US" altLang="ko-KR" sz="1400" dirty="0"/>
                        <a:t>/</a:t>
                      </a:r>
                      <a:r>
                        <a:rPr lang="en-US" altLang="ko-KR" sz="1400" dirty="0" err="1"/>
                        <a:t>crime_de</a:t>
                      </a:r>
                      <a:r>
                        <a:rPr lang="en-US" altLang="ko-KR" sz="1400" dirty="0"/>
                        <a:t>/theft,</a:t>
                      </a:r>
                    </a:p>
                    <a:p>
                      <a:pPr latinLnBrk="1"/>
                      <a:r>
                        <a:rPr lang="en-US" altLang="ko-KR" sz="1400" dirty="0"/>
                        <a:t>/</a:t>
                      </a:r>
                      <a:r>
                        <a:rPr lang="en-US" altLang="ko-KR" sz="1400" dirty="0" err="1"/>
                        <a:t>crime_de</a:t>
                      </a:r>
                      <a:r>
                        <a:rPr lang="en-US" altLang="ko-KR" sz="1400" dirty="0"/>
                        <a:t>/robbery,</a:t>
                      </a:r>
                    </a:p>
                    <a:p>
                      <a:pPr latinLnBrk="1"/>
                      <a:r>
                        <a:rPr lang="en-US" altLang="ko-KR" sz="1400" dirty="0"/>
                        <a:t>/</a:t>
                      </a:r>
                      <a:r>
                        <a:rPr lang="en-US" altLang="ko-KR" sz="1400" dirty="0" err="1"/>
                        <a:t>crime_de</a:t>
                      </a:r>
                      <a:r>
                        <a:rPr lang="en-US" altLang="ko-KR" sz="1400" dirty="0"/>
                        <a:t>/murder,</a:t>
                      </a:r>
                    </a:p>
                    <a:p>
                      <a:pPr latinLnBrk="1"/>
                      <a:r>
                        <a:rPr lang="en-US" altLang="ko-KR" sz="1400" dirty="0"/>
                        <a:t>/</a:t>
                      </a:r>
                      <a:r>
                        <a:rPr lang="en-US" altLang="ko-KR" sz="1400" dirty="0" err="1"/>
                        <a:t>crime_de</a:t>
                      </a:r>
                      <a:r>
                        <a:rPr lang="en-US" altLang="ko-KR" sz="1400" dirty="0"/>
                        <a:t>/</a:t>
                      </a:r>
                      <a:r>
                        <a:rPr lang="en-US" altLang="ko-KR" sz="1400" dirty="0" err="1"/>
                        <a:t>violence_arr</a:t>
                      </a:r>
                      <a:r>
                        <a:rPr lang="en-US" altLang="ko-KR" sz="1400" dirty="0"/>
                        <a:t>,</a:t>
                      </a:r>
                      <a:endParaRPr lang="ko-KR" altLang="en-US" sz="1400" dirty="0"/>
                    </a:p>
                    <a:p>
                      <a:pPr latinLnBrk="1"/>
                      <a:r>
                        <a:rPr lang="en-US" altLang="ko-KR" sz="1400" dirty="0"/>
                        <a:t>/</a:t>
                      </a:r>
                      <a:r>
                        <a:rPr lang="en-US" altLang="ko-KR" sz="1400" dirty="0" err="1"/>
                        <a:t>crime_de</a:t>
                      </a:r>
                      <a:r>
                        <a:rPr lang="en-US" altLang="ko-KR" sz="1400" dirty="0"/>
                        <a:t>/</a:t>
                      </a:r>
                      <a:r>
                        <a:rPr lang="en-US" altLang="ko-KR" sz="1400" dirty="0" err="1"/>
                        <a:t>rape_arr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latinLnBrk="1"/>
                      <a:r>
                        <a:rPr lang="en-US" altLang="ko-KR" sz="1400" dirty="0"/>
                        <a:t>/</a:t>
                      </a:r>
                      <a:r>
                        <a:rPr lang="en-US" altLang="ko-KR" sz="1400" dirty="0" err="1"/>
                        <a:t>crime_de</a:t>
                      </a:r>
                      <a:r>
                        <a:rPr lang="en-US" altLang="ko-KR" sz="1400" dirty="0"/>
                        <a:t>/</a:t>
                      </a:r>
                      <a:r>
                        <a:rPr lang="en-US" altLang="ko-KR" sz="1400" dirty="0" err="1"/>
                        <a:t>theft_arr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latinLnBrk="1"/>
                      <a:r>
                        <a:rPr lang="en-US" altLang="ko-KR" sz="1400" dirty="0"/>
                        <a:t>/</a:t>
                      </a:r>
                      <a:r>
                        <a:rPr lang="en-US" altLang="ko-KR" sz="1400" dirty="0" err="1"/>
                        <a:t>crime_de</a:t>
                      </a:r>
                      <a:r>
                        <a:rPr lang="en-US" altLang="ko-KR" sz="1400" dirty="0"/>
                        <a:t>/</a:t>
                      </a:r>
                      <a:r>
                        <a:rPr lang="en-US" altLang="ko-KR" sz="1400" dirty="0" err="1"/>
                        <a:t>robbery_arr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latinLnBrk="1"/>
                      <a:r>
                        <a:rPr lang="en-US" altLang="ko-KR" sz="1400" dirty="0"/>
                        <a:t>/</a:t>
                      </a:r>
                      <a:r>
                        <a:rPr lang="en-US" altLang="ko-KR" sz="1400" dirty="0" err="1"/>
                        <a:t>crime_de</a:t>
                      </a:r>
                      <a:r>
                        <a:rPr lang="en-US" altLang="ko-KR" sz="1400" dirty="0"/>
                        <a:t>/</a:t>
                      </a:r>
                      <a:r>
                        <a:rPr lang="en-US" altLang="ko-KR" sz="1400" dirty="0" err="1"/>
                        <a:t>murder_arr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261466"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/violence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option_dict1,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option_dict2,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column_index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/rape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057334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/theft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670539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/robbery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864839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/murder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078914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violence_arr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3499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rape_arr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08143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theft_arr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202083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robbery_arr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626130"/>
                  </a:ext>
                </a:extLst>
              </a:tr>
              <a:tr h="2626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murder_arr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643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156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7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covid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99896"/>
              </p:ext>
            </p:extLst>
          </p:nvPr>
        </p:nvGraphicFramePr>
        <p:xfrm>
          <a:off x="235131" y="1144181"/>
          <a:ext cx="11721740" cy="552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06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058092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9763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national_status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age_gender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/abroad, 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/visual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622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national_status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status.html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rows, 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update_status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4174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/covid/update_status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716037"/>
                  </a:ext>
                </a:extLst>
              </a:tr>
              <a:tr h="5617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age_gender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age_gender.html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rows, 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update_age_gender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/covid/update_age_gender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794410"/>
                  </a:ext>
                </a:extLst>
              </a:tr>
              <a:tr h="68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/abroad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abroad.html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rows, 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update_abroad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9507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/covid/update_abroad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640700"/>
                  </a:ext>
                </a:extLst>
              </a:tr>
              <a:tr h="54755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/visual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visual.html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regions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visual_res.html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552223"/>
                  </a:ext>
                </a:extLst>
              </a:tr>
              <a:tr h="43597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district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visual_res.html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55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72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/carto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828307"/>
              </p:ext>
            </p:extLst>
          </p:nvPr>
        </p:nvGraphicFramePr>
        <p:xfrm>
          <a:off x="235130" y="2189210"/>
          <a:ext cx="11721740" cy="30751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583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pop_crisis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/carto/coffee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pop_crisis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crisis_area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pop_cri.html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option,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375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crisis_ratio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832353"/>
                  </a:ext>
                </a:extLst>
              </a:tr>
              <a:tr h="5254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/carto/coffee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coffee.html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coffee_res.html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carto_list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csv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coffee_res.html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carto,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top10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7526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/cloud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443808"/>
              </p:ext>
            </p:extLst>
          </p:nvPr>
        </p:nvGraphicFramePr>
        <p:xfrm>
          <a:off x="235130" y="2190636"/>
          <a:ext cx="11721740" cy="2682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36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4698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create_wc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sports_keyword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45677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create_wc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create_wc.html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wc_result.html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575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crisis_ratio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lang, txt, mask,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stopwords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wc_result.html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832353"/>
                  </a:ext>
                </a:extLst>
              </a:tr>
              <a:tr h="614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sports_keyword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sports_keyword.html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836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</TotalTime>
  <Words>793</Words>
  <Application>Microsoft Office PowerPoint</Application>
  <PresentationFormat>와이드스크린</PresentationFormat>
  <Paragraphs>240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Microsoft GothicNeo</vt:lpstr>
      <vt:lpstr>Arial</vt:lpstr>
      <vt:lpstr>Calibri</vt:lpstr>
      <vt:lpstr>Calibri Light</vt:lpstr>
      <vt:lpstr>Office 테마</vt:lpstr>
      <vt:lpstr>Flask 페이지 설계</vt:lpstr>
      <vt:lpstr>  DataBase 설계(테이블)</vt:lpstr>
      <vt:lpstr>  파일 구조</vt:lpstr>
      <vt:lpstr>  Routing - 메인</vt:lpstr>
      <vt:lpstr>  Routing - /seoul</vt:lpstr>
      <vt:lpstr>  Routing - /seoul</vt:lpstr>
      <vt:lpstr>  Routing - /covid</vt:lpstr>
      <vt:lpstr>  Routing - /carto</vt:lpstr>
      <vt:lpstr>  Routing - /cloud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Flask 페이지 설계</dc:title>
  <dc:creator>지 우연</dc:creator>
  <cp:lastModifiedBy>지 우연</cp:lastModifiedBy>
  <cp:revision>15</cp:revision>
  <dcterms:created xsi:type="dcterms:W3CDTF">2020-12-24T05:36:39Z</dcterms:created>
  <dcterms:modified xsi:type="dcterms:W3CDTF">2020-12-24T09:16:46Z</dcterms:modified>
</cp:coreProperties>
</file>